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8" r:id="rId3"/>
    <p:sldId id="257" r:id="rId4"/>
    <p:sldId id="268" r:id="rId5"/>
    <p:sldId id="269" r:id="rId6"/>
    <p:sldId id="271" r:id="rId7"/>
    <p:sldId id="272" r:id="rId8"/>
    <p:sldId id="270" r:id="rId9"/>
    <p:sldId id="273" r:id="rId10"/>
    <p:sldId id="274" r:id="rId11"/>
    <p:sldId id="259" r:id="rId12"/>
    <p:sldId id="261" r:id="rId13"/>
    <p:sldId id="260" r:id="rId14"/>
    <p:sldId id="262" r:id="rId15"/>
    <p:sldId id="265" r:id="rId16"/>
    <p:sldId id="267" r:id="rId17"/>
    <p:sldId id="275" r:id="rId18"/>
    <p:sldId id="264" r:id="rId19"/>
    <p:sldId id="263" r:id="rId20"/>
    <p:sldId id="276" r:id="rId21"/>
    <p:sldId id="277" r:id="rId22"/>
    <p:sldId id="281" r:id="rId23"/>
    <p:sldId id="283" r:id="rId24"/>
    <p:sldId id="282" r:id="rId25"/>
    <p:sldId id="284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5" d="100"/>
          <a:sy n="55" d="100"/>
        </p:scale>
        <p:origin x="-2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980FD-9753-8E4C-913E-4E9710C8CFBD}" type="datetimeFigureOut">
              <a:rPr lang="en-US" smtClean="0"/>
              <a:t>4/29/15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EC5F2-6956-1140-9CFF-72D3AFAB7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991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5C94E-C842-5D4F-B58E-46C925D1ED9A}" type="datetimeFigureOut">
              <a:rPr lang="en-US" smtClean="0"/>
              <a:t>4/29/15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CAC61-49D1-B249-A4CD-BAB74E84F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846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big as a football field.</a:t>
            </a:r>
            <a:r>
              <a:rPr lang="en-US" baseline="0" dirty="0" smtClean="0"/>
              <a:t> If something breaks outside, we have to go fix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CAC61-49D1-B249-A4CD-BAB74E84FC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01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EF76A-04C8-0A45-B5E7-D44D2690D2F2}" type="datetime1">
              <a:rPr lang="en-US" smtClean="0"/>
              <a:t>4/29/15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18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F472-DBFF-CF4F-9701-5C972DFBE25C}" type="datetime1">
              <a:rPr lang="en-US" smtClean="0"/>
              <a:t>4/29/15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11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1BC1-B047-B94A-8EE2-3567E3B967D9}" type="datetime1">
              <a:rPr lang="en-US" smtClean="0"/>
              <a:t>4/29/15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43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A5C4B-F283-664A-94CC-AC495437C83C}" type="datetime1">
              <a:rPr lang="en-US" smtClean="0"/>
              <a:t>4/29/15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42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E105-2672-E149-B1AB-D2C6ECB77C01}" type="datetime1">
              <a:rPr lang="en-US" smtClean="0"/>
              <a:t>4/29/15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575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9FB4-2DE9-E041-BC6F-B91132893ADD}" type="datetime1">
              <a:rPr lang="en-US" smtClean="0"/>
              <a:t>4/29/15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17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744FC-E168-2447-895C-6872B1CB3C08}" type="datetime1">
              <a:rPr lang="en-US" smtClean="0"/>
              <a:t>4/29/15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08ED7-0D06-3A48-A6A2-DE1F570D397A}" type="datetime1">
              <a:rPr lang="en-US" smtClean="0"/>
              <a:t>4/29/15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9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1D813-434F-2440-BA4C-33F8E2A8299D}" type="datetime1">
              <a:rPr lang="en-US" smtClean="0"/>
              <a:t>4/29/15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21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3552D-32DA-894D-BCA3-F8B11C4F9570}" type="datetime1">
              <a:rPr lang="en-US" smtClean="0"/>
              <a:t>4/29/15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22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D1FBB-0898-484B-8D5F-CB205BD5A811}" type="datetime1">
              <a:rPr lang="en-US" smtClean="0"/>
              <a:t>4/29/15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94B50-A8B3-4B40-825B-B64377D14B34}" type="datetime1">
              <a:rPr lang="en-US" smtClean="0"/>
              <a:t>4/29/15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3C2B3-6240-7D43-854D-30F4E2CD8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4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S015E18958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942" y="1216592"/>
            <a:ext cx="7564117" cy="4236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355325"/>
          </a:xfrm>
        </p:spPr>
        <p:txBody>
          <a:bodyPr/>
          <a:lstStyle/>
          <a:p>
            <a:r>
              <a:rPr lang="en-US" dirty="0" smtClean="0"/>
              <a:t>Walking in Space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453317"/>
            <a:ext cx="6400800" cy="139565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Daren Welsh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(Lauren’s Dad)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357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For EVA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65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Airlock Hatch – The “Front Door”</a:t>
            </a:r>
            <a:endParaRPr lang="en-US" dirty="0"/>
          </a:p>
        </p:txBody>
      </p:sp>
      <p:pic>
        <p:nvPicPr>
          <p:cNvPr id="4" name="Content Placeholder 3" descr="iss028e016298.jp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29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Leaving the Airlock</a:t>
            </a:r>
            <a:endParaRPr lang="en-US" dirty="0"/>
          </a:p>
        </p:txBody>
      </p:sp>
      <p:pic>
        <p:nvPicPr>
          <p:cNvPr id="4" name="Content Placeholder 3" descr="s133e007199.jp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58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Outside</a:t>
            </a:r>
            <a:endParaRPr lang="en-US" dirty="0"/>
          </a:p>
        </p:txBody>
      </p:sp>
      <p:pic>
        <p:nvPicPr>
          <p:cNvPr id="4" name="Content Placeholder 3" descr="iss028e016326.jp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24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Outside</a:t>
            </a:r>
            <a:endParaRPr lang="en-US" dirty="0"/>
          </a:p>
        </p:txBody>
      </p:sp>
      <p:pic>
        <p:nvPicPr>
          <p:cNvPr id="4" name="Content Placeholder 3" descr="iss028e016332.jp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2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Buddy System</a:t>
            </a:r>
            <a:endParaRPr lang="en-US" dirty="0"/>
          </a:p>
        </p:txBody>
      </p:sp>
      <p:pic>
        <p:nvPicPr>
          <p:cNvPr id="4" name="Content Placeholder 3" descr="iss028e016344.jp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53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Astronaut Pool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714499"/>
            <a:ext cx="8229600" cy="445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44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Space Station … Under Water!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36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Into the Water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Under Water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International Space Station</a:t>
            </a:r>
            <a:endParaRPr lang="en-US" dirty="0"/>
          </a:p>
        </p:txBody>
      </p:sp>
      <p:pic>
        <p:nvPicPr>
          <p:cNvPr id="4" name="Content Placeholder 3" descr="iss028e016135.jp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4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Teacher’s View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45346" y="1294015"/>
            <a:ext cx="5441454" cy="299259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jsc2009e061735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322" y="3107220"/>
            <a:ext cx="4882872" cy="32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41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Reid and Alex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IMG_7759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7202" y="1847637"/>
            <a:ext cx="4740103" cy="388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MG_7764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303644" y="1774583"/>
            <a:ext cx="4740103" cy="402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22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Float Out of Water</a:t>
            </a:r>
            <a:endParaRPr lang="en-US" dirty="0"/>
          </a:p>
        </p:txBody>
      </p:sp>
      <p:pic>
        <p:nvPicPr>
          <p:cNvPr id="5" name="Content Placeholder 4" descr="jsc2011e017403.jp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08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23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47509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Helping Astronauts Work</a:t>
            </a:r>
            <a:endParaRPr lang="en-US" dirty="0"/>
          </a:p>
        </p:txBody>
      </p:sp>
      <p:pic>
        <p:nvPicPr>
          <p:cNvPr id="5" name="Content Placeholder 4" descr="jsc2011e022486.jp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53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26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International Space Station</a:t>
            </a:r>
            <a:endParaRPr lang="en-US" dirty="0"/>
          </a:p>
        </p:txBody>
      </p:sp>
      <p:pic>
        <p:nvPicPr>
          <p:cNvPr id="5" name="Picture 4" descr="s134e011533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569" y="1540263"/>
            <a:ext cx="8092863" cy="478307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34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the Airlock</a:t>
            </a:r>
            <a:endParaRPr lang="en-US" dirty="0"/>
          </a:p>
        </p:txBody>
      </p:sp>
      <p:pic>
        <p:nvPicPr>
          <p:cNvPr id="5" name="Content Placeholder 4" descr="IMAG0932.jp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87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Staying Cool</a:t>
            </a:r>
            <a:endParaRPr lang="en-US" dirty="0"/>
          </a:p>
        </p:txBody>
      </p:sp>
      <p:pic>
        <p:nvPicPr>
          <p:cNvPr id="6" name="Picture 5" descr="IMAG0945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417638"/>
            <a:ext cx="3885881" cy="4899467"/>
          </a:xfrm>
          <a:prstGeom prst="rect">
            <a:avLst/>
          </a:prstGeom>
        </p:spPr>
      </p:pic>
      <p:pic>
        <p:nvPicPr>
          <p:cNvPr id="7" name="Picture 6" descr="IMG_7389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2766" y="1428978"/>
            <a:ext cx="3704034" cy="493871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8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Into the Suit</a:t>
            </a:r>
            <a:endParaRPr lang="en-US" dirty="0"/>
          </a:p>
        </p:txBody>
      </p:sp>
      <p:pic>
        <p:nvPicPr>
          <p:cNvPr id="4" name="Content Placeholder 3" descr="IMG_7393.JP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611540"/>
            <a:ext cx="8229600" cy="45259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8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Headset</a:t>
            </a:r>
            <a:endParaRPr lang="en-US" dirty="0"/>
          </a:p>
        </p:txBody>
      </p:sp>
      <p:pic>
        <p:nvPicPr>
          <p:cNvPr id="4" name="Content Placeholder 3" descr="IMG_7394.JP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2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on the Pants</a:t>
            </a:r>
            <a:endParaRPr lang="en-US" dirty="0"/>
          </a:p>
        </p:txBody>
      </p:sp>
      <p:pic>
        <p:nvPicPr>
          <p:cNvPr id="4" name="Content Placeholder 3" descr="IMAG0954.jp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93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Gloves &amp; Helmet</a:t>
            </a:r>
            <a:endParaRPr lang="en-US" dirty="0"/>
          </a:p>
        </p:txBody>
      </p:sp>
      <p:pic>
        <p:nvPicPr>
          <p:cNvPr id="6" name="Picture 5" descr="IMG_740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4294" y="1417638"/>
            <a:ext cx="3611688" cy="481558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C2B3-6240-7D43-854D-30F4E2CD8AC7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 descr="IMAG0959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119" y="1408200"/>
            <a:ext cx="3241427" cy="482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91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5458</TotalTime>
  <Words>132</Words>
  <Application>Microsoft Macintosh PowerPoint</Application>
  <PresentationFormat>On-screen Show (4:3)</PresentationFormat>
  <Paragraphs>53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Walking in Space</vt:lpstr>
      <vt:lpstr>International Space Station</vt:lpstr>
      <vt:lpstr>International Space Station</vt:lpstr>
      <vt:lpstr>Inside the Airlock</vt:lpstr>
      <vt:lpstr>Staying Cool</vt:lpstr>
      <vt:lpstr>Getting Into the Suit</vt:lpstr>
      <vt:lpstr>Communication Headset</vt:lpstr>
      <vt:lpstr>Putting on the Pants</vt:lpstr>
      <vt:lpstr>Gloves &amp; Helmet</vt:lpstr>
      <vt:lpstr>Go For EVA</vt:lpstr>
      <vt:lpstr>Airlock Hatch – The “Front Door”</vt:lpstr>
      <vt:lpstr>Leaving the Airlock</vt:lpstr>
      <vt:lpstr>Going Outside</vt:lpstr>
      <vt:lpstr>Going Outside</vt:lpstr>
      <vt:lpstr>Buddy System</vt:lpstr>
      <vt:lpstr>The Astronaut Pool</vt:lpstr>
      <vt:lpstr>The Space Station … Under Water!</vt:lpstr>
      <vt:lpstr>Going Into the Water</vt:lpstr>
      <vt:lpstr>Floating Under Water</vt:lpstr>
      <vt:lpstr>Teacher’s View</vt:lpstr>
      <vt:lpstr>Reid and Alex</vt:lpstr>
      <vt:lpstr>Learning to Float Out of Water</vt:lpstr>
      <vt:lpstr>Mission Control</vt:lpstr>
      <vt:lpstr>Helping Astronauts Work</vt:lpstr>
      <vt:lpstr>Questions?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Walking in Space</dc:title>
  <dc:subject>ExtraVehicular Activity</dc:subject>
  <dc:creator>Daren Welsh</dc:creator>
  <cp:keywords/>
  <dc:description/>
  <cp:lastModifiedBy>Daren Welsh</cp:lastModifiedBy>
  <cp:revision>14</cp:revision>
  <dcterms:created xsi:type="dcterms:W3CDTF">2014-05-09T16:33:49Z</dcterms:created>
  <dcterms:modified xsi:type="dcterms:W3CDTF">2015-04-30T01:56:50Z</dcterms:modified>
  <cp:category/>
</cp:coreProperties>
</file>